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63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0" r:id="rId8"/>
    <p:sldId id="263" r:id="rId9"/>
    <p:sldId id="261" r:id="rId10"/>
    <p:sldId id="262" r:id="rId11"/>
    <p:sldId id="264" r:id="rId12"/>
  </p:sldIdLst>
  <p:sldSz cx="9144000" cy="6858000" type="screen4x3"/>
  <p:notesSz cx="6797675" cy="9926638"/>
  <p:custShowLst>
    <p:custShow name="Zielgruppenpräsentation 1" id="0">
      <p:sldLst>
        <p:sld r:id="rId4"/>
        <p:sld r:id="rId5"/>
        <p:sld r:id="rId6"/>
        <p:sld r:id="rId7"/>
        <p:sld r:id="rId10"/>
        <p:sld r:id="rId11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0A3162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C72"/>
    <a:srgbClr val="005596"/>
    <a:srgbClr val="175596"/>
    <a:srgbClr val="0066FF"/>
    <a:srgbClr val="B30838"/>
    <a:srgbClr val="CDD4E6"/>
    <a:srgbClr val="DDDDDD"/>
    <a:srgbClr val="8F1840"/>
    <a:srgbClr val="0A3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0" autoAdjust="0"/>
    <p:restoredTop sz="84211" autoAdjust="0"/>
  </p:normalViewPr>
  <p:slideViewPr>
    <p:cSldViewPr>
      <p:cViewPr varScale="1">
        <p:scale>
          <a:sx n="107" d="100"/>
          <a:sy n="107" d="100"/>
        </p:scale>
        <p:origin x="189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20" y="-12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 Hofmann" userId="ab0cf3d88aea10ad" providerId="LiveId" clId="{13339894-27EF-4613-B47E-401B28BEE015}"/>
    <pc:docChg chg="undo custSel addSld modSld">
      <pc:chgData name="Anja Hofmann" userId="ab0cf3d88aea10ad" providerId="LiveId" clId="{13339894-27EF-4613-B47E-401B28BEE015}" dt="2023-06-06T18:18:20.699" v="492" actId="1076"/>
      <pc:docMkLst>
        <pc:docMk/>
      </pc:docMkLst>
      <pc:sldChg chg="addSp modSp mod">
        <pc:chgData name="Anja Hofmann" userId="ab0cf3d88aea10ad" providerId="LiveId" clId="{13339894-27EF-4613-B47E-401B28BEE015}" dt="2023-05-31T08:59:34.651" v="134" actId="255"/>
        <pc:sldMkLst>
          <pc:docMk/>
          <pc:sldMk cId="0" sldId="256"/>
        </pc:sldMkLst>
        <pc:spChg chg="add mod">
          <ac:chgData name="Anja Hofmann" userId="ab0cf3d88aea10ad" providerId="LiveId" clId="{13339894-27EF-4613-B47E-401B28BEE015}" dt="2023-05-31T08:57:09.456" v="125" actId="108"/>
          <ac:spMkLst>
            <pc:docMk/>
            <pc:sldMk cId="0" sldId="256"/>
            <ac:spMk id="3" creationId="{597313F7-E7CE-2543-C41C-C2F86B93ED06}"/>
          </ac:spMkLst>
        </pc:spChg>
        <pc:spChg chg="mod">
          <ac:chgData name="Anja Hofmann" userId="ab0cf3d88aea10ad" providerId="LiveId" clId="{13339894-27EF-4613-B47E-401B28BEE015}" dt="2023-05-31T08:59:34.651" v="134" actId="255"/>
          <ac:spMkLst>
            <pc:docMk/>
            <pc:sldMk cId="0" sldId="256"/>
            <ac:spMk id="4" creationId="{00000000-0000-0000-0000-000000000000}"/>
          </ac:spMkLst>
        </pc:spChg>
        <pc:spChg chg="mod">
          <ac:chgData name="Anja Hofmann" userId="ab0cf3d88aea10ad" providerId="LiveId" clId="{13339894-27EF-4613-B47E-401B28BEE015}" dt="2023-05-31T08:58:24.435" v="130" actId="1076"/>
          <ac:spMkLst>
            <pc:docMk/>
            <pc:sldMk cId="0" sldId="256"/>
            <ac:spMk id="7" creationId="{00000000-0000-0000-0000-000000000000}"/>
          </ac:spMkLst>
        </pc:spChg>
        <pc:picChg chg="mod">
          <ac:chgData name="Anja Hofmann" userId="ab0cf3d88aea10ad" providerId="LiveId" clId="{13339894-27EF-4613-B47E-401B28BEE015}" dt="2023-05-31T08:58:22.419" v="129" actId="1076"/>
          <ac:picMkLst>
            <pc:docMk/>
            <pc:sldMk cId="0" sldId="256"/>
            <ac:picMk id="8" creationId="{00000000-0000-0000-0000-000000000000}"/>
          </ac:picMkLst>
        </pc:picChg>
      </pc:sldChg>
      <pc:sldChg chg="modSp mod">
        <pc:chgData name="Anja Hofmann" userId="ab0cf3d88aea10ad" providerId="LiveId" clId="{13339894-27EF-4613-B47E-401B28BEE015}" dt="2023-05-31T09:13:05.209" v="376" actId="1076"/>
        <pc:sldMkLst>
          <pc:docMk/>
          <pc:sldMk cId="2025569081" sldId="257"/>
        </pc:sldMkLst>
        <pc:spChg chg="mod">
          <ac:chgData name="Anja Hofmann" userId="ab0cf3d88aea10ad" providerId="LiveId" clId="{13339894-27EF-4613-B47E-401B28BEE015}" dt="2023-05-31T09:13:05.209" v="376" actId="1076"/>
          <ac:spMkLst>
            <pc:docMk/>
            <pc:sldMk cId="2025569081" sldId="257"/>
            <ac:spMk id="4" creationId="{13E087AE-91F0-E12D-5DE1-E2668A4C4E4A}"/>
          </ac:spMkLst>
        </pc:spChg>
      </pc:sldChg>
      <pc:sldChg chg="modSp mod">
        <pc:chgData name="Anja Hofmann" userId="ab0cf3d88aea10ad" providerId="LiveId" clId="{13339894-27EF-4613-B47E-401B28BEE015}" dt="2023-05-31T08:58:59.462" v="131" actId="113"/>
        <pc:sldMkLst>
          <pc:docMk/>
          <pc:sldMk cId="3298389706" sldId="258"/>
        </pc:sldMkLst>
        <pc:spChg chg="mod">
          <ac:chgData name="Anja Hofmann" userId="ab0cf3d88aea10ad" providerId="LiveId" clId="{13339894-27EF-4613-B47E-401B28BEE015}" dt="2023-05-31T08:58:59.462" v="131" actId="113"/>
          <ac:spMkLst>
            <pc:docMk/>
            <pc:sldMk cId="3298389706" sldId="258"/>
            <ac:spMk id="4" creationId="{9C929237-C8B6-87AD-5D75-489F365647BD}"/>
          </ac:spMkLst>
        </pc:spChg>
      </pc:sldChg>
      <pc:sldChg chg="modSp mod">
        <pc:chgData name="Anja Hofmann" userId="ab0cf3d88aea10ad" providerId="LiveId" clId="{13339894-27EF-4613-B47E-401B28BEE015}" dt="2023-05-31T09:13:27.825" v="377" actId="1076"/>
        <pc:sldMkLst>
          <pc:docMk/>
          <pc:sldMk cId="95609862" sldId="259"/>
        </pc:sldMkLst>
        <pc:spChg chg="mod">
          <ac:chgData name="Anja Hofmann" userId="ab0cf3d88aea10ad" providerId="LiveId" clId="{13339894-27EF-4613-B47E-401B28BEE015}" dt="2023-05-31T09:13:27.825" v="377" actId="1076"/>
          <ac:spMkLst>
            <pc:docMk/>
            <pc:sldMk cId="95609862" sldId="259"/>
            <ac:spMk id="4" creationId="{86BE927B-D16C-38C1-3800-2D2B07C6D0B5}"/>
          </ac:spMkLst>
        </pc:spChg>
      </pc:sldChg>
      <pc:sldChg chg="modSp mod">
        <pc:chgData name="Anja Hofmann" userId="ab0cf3d88aea10ad" providerId="LiveId" clId="{13339894-27EF-4613-B47E-401B28BEE015}" dt="2023-05-31T09:14:12.011" v="380" actId="1076"/>
        <pc:sldMkLst>
          <pc:docMk/>
          <pc:sldMk cId="1051808853" sldId="260"/>
        </pc:sldMkLst>
        <pc:spChg chg="mod">
          <ac:chgData name="Anja Hofmann" userId="ab0cf3d88aea10ad" providerId="LiveId" clId="{13339894-27EF-4613-B47E-401B28BEE015}" dt="2023-05-31T09:06:42.525" v="289" actId="2710"/>
          <ac:spMkLst>
            <pc:docMk/>
            <pc:sldMk cId="1051808853" sldId="260"/>
            <ac:spMk id="3" creationId="{8CD8A806-B1BD-2D90-322C-D7EDD0E3CF7B}"/>
          </ac:spMkLst>
        </pc:spChg>
        <pc:spChg chg="mod">
          <ac:chgData name="Anja Hofmann" userId="ab0cf3d88aea10ad" providerId="LiveId" clId="{13339894-27EF-4613-B47E-401B28BEE015}" dt="2023-05-31T09:14:12.011" v="380" actId="1076"/>
          <ac:spMkLst>
            <pc:docMk/>
            <pc:sldMk cId="1051808853" sldId="260"/>
            <ac:spMk id="4" creationId="{4E8FF5A7-F644-513A-FDA7-6752F384B9DD}"/>
          </ac:spMkLst>
        </pc:spChg>
      </pc:sldChg>
      <pc:sldChg chg="modSp new mod">
        <pc:chgData name="Anja Hofmann" userId="ab0cf3d88aea10ad" providerId="LiveId" clId="{13339894-27EF-4613-B47E-401B28BEE015}" dt="2023-05-31T09:08:08.571" v="306" actId="1076"/>
        <pc:sldMkLst>
          <pc:docMk/>
          <pc:sldMk cId="2588920928" sldId="261"/>
        </pc:sldMkLst>
        <pc:spChg chg="mod">
          <ac:chgData name="Anja Hofmann" userId="ab0cf3d88aea10ad" providerId="LiveId" clId="{13339894-27EF-4613-B47E-401B28BEE015}" dt="2023-05-31T09:05:41.769" v="286" actId="20577"/>
          <ac:spMkLst>
            <pc:docMk/>
            <pc:sldMk cId="2588920928" sldId="261"/>
            <ac:spMk id="2" creationId="{51731136-4A38-EA40-1CD1-92EEA8B0CCE0}"/>
          </ac:spMkLst>
        </pc:spChg>
        <pc:spChg chg="mod">
          <ac:chgData name="Anja Hofmann" userId="ab0cf3d88aea10ad" providerId="LiveId" clId="{13339894-27EF-4613-B47E-401B28BEE015}" dt="2023-05-31T09:07:39.766" v="302" actId="20577"/>
          <ac:spMkLst>
            <pc:docMk/>
            <pc:sldMk cId="2588920928" sldId="261"/>
            <ac:spMk id="3" creationId="{9180AC1F-C6F6-8307-4F60-832252675E7B}"/>
          </ac:spMkLst>
        </pc:spChg>
        <pc:spChg chg="mod">
          <ac:chgData name="Anja Hofmann" userId="ab0cf3d88aea10ad" providerId="LiveId" clId="{13339894-27EF-4613-B47E-401B28BEE015}" dt="2023-05-31T09:08:08.571" v="306" actId="1076"/>
          <ac:spMkLst>
            <pc:docMk/>
            <pc:sldMk cId="2588920928" sldId="261"/>
            <ac:spMk id="4" creationId="{676A1DC2-D9CA-E7E2-1109-AEA1DCA9514A}"/>
          </ac:spMkLst>
        </pc:spChg>
      </pc:sldChg>
      <pc:sldChg chg="addSp delSp modSp new mod modClrScheme chgLayout">
        <pc:chgData name="Anja Hofmann" userId="ab0cf3d88aea10ad" providerId="LiveId" clId="{13339894-27EF-4613-B47E-401B28BEE015}" dt="2023-06-06T18:17:43.489" v="451" actId="20577"/>
        <pc:sldMkLst>
          <pc:docMk/>
          <pc:sldMk cId="971162165" sldId="262"/>
        </pc:sldMkLst>
        <pc:spChg chg="del mod ord">
          <ac:chgData name="Anja Hofmann" userId="ab0cf3d88aea10ad" providerId="LiveId" clId="{13339894-27EF-4613-B47E-401B28BEE015}" dt="2023-05-31T09:09:37.307" v="308" actId="700"/>
          <ac:spMkLst>
            <pc:docMk/>
            <pc:sldMk cId="971162165" sldId="262"/>
            <ac:spMk id="2" creationId="{8A67AA2E-B3DE-FCC6-ACC9-FD084B662CA8}"/>
          </ac:spMkLst>
        </pc:spChg>
        <pc:spChg chg="del mod ord">
          <ac:chgData name="Anja Hofmann" userId="ab0cf3d88aea10ad" providerId="LiveId" clId="{13339894-27EF-4613-B47E-401B28BEE015}" dt="2023-05-31T09:09:37.307" v="308" actId="700"/>
          <ac:spMkLst>
            <pc:docMk/>
            <pc:sldMk cId="971162165" sldId="262"/>
            <ac:spMk id="3" creationId="{AEEF2FAF-C96C-0200-3D38-F43C16FC1E94}"/>
          </ac:spMkLst>
        </pc:spChg>
        <pc:spChg chg="mod ord">
          <ac:chgData name="Anja Hofmann" userId="ab0cf3d88aea10ad" providerId="LiveId" clId="{13339894-27EF-4613-B47E-401B28BEE015}" dt="2023-05-31T09:13:59.120" v="379" actId="1076"/>
          <ac:spMkLst>
            <pc:docMk/>
            <pc:sldMk cId="971162165" sldId="262"/>
            <ac:spMk id="4" creationId="{20B3FCA8-FAF5-BB0F-D82E-911DB6FF7D0D}"/>
          </ac:spMkLst>
        </pc:spChg>
        <pc:spChg chg="add mod ord">
          <ac:chgData name="Anja Hofmann" userId="ab0cf3d88aea10ad" providerId="LiveId" clId="{13339894-27EF-4613-B47E-401B28BEE015}" dt="2023-05-31T09:09:50.357" v="330" actId="20577"/>
          <ac:spMkLst>
            <pc:docMk/>
            <pc:sldMk cId="971162165" sldId="262"/>
            <ac:spMk id="5" creationId="{B6894CD1-55E9-1C83-4246-5328D0273020}"/>
          </ac:spMkLst>
        </pc:spChg>
        <pc:spChg chg="add mod ord">
          <ac:chgData name="Anja Hofmann" userId="ab0cf3d88aea10ad" providerId="LiveId" clId="{13339894-27EF-4613-B47E-401B28BEE015}" dt="2023-06-06T18:17:43.489" v="451" actId="20577"/>
          <ac:spMkLst>
            <pc:docMk/>
            <pc:sldMk cId="971162165" sldId="262"/>
            <ac:spMk id="6" creationId="{7B8C0537-E9B8-19CF-B192-4A0FD4BCCB70}"/>
          </ac:spMkLst>
        </pc:spChg>
      </pc:sldChg>
      <pc:sldChg chg="modSp new mod">
        <pc:chgData name="Anja Hofmann" userId="ab0cf3d88aea10ad" providerId="LiveId" clId="{13339894-27EF-4613-B47E-401B28BEE015}" dt="2023-06-05T20:13:08.427" v="450" actId="113"/>
        <pc:sldMkLst>
          <pc:docMk/>
          <pc:sldMk cId="2524267276" sldId="263"/>
        </pc:sldMkLst>
        <pc:spChg chg="mod">
          <ac:chgData name="Anja Hofmann" userId="ab0cf3d88aea10ad" providerId="LiveId" clId="{13339894-27EF-4613-B47E-401B28BEE015}" dt="2023-06-05T19:55:24.154" v="400" actId="20577"/>
          <ac:spMkLst>
            <pc:docMk/>
            <pc:sldMk cId="2524267276" sldId="263"/>
            <ac:spMk id="2" creationId="{8CF9A4A5-FA3D-270B-77FF-D5E13B4FC190}"/>
          </ac:spMkLst>
        </pc:spChg>
        <pc:spChg chg="mod">
          <ac:chgData name="Anja Hofmann" userId="ab0cf3d88aea10ad" providerId="LiveId" clId="{13339894-27EF-4613-B47E-401B28BEE015}" dt="2023-06-05T20:12:02.973" v="445" actId="20577"/>
          <ac:spMkLst>
            <pc:docMk/>
            <pc:sldMk cId="2524267276" sldId="263"/>
            <ac:spMk id="3" creationId="{0A306538-B24F-8453-E7C2-F73B0FA0AC81}"/>
          </ac:spMkLst>
        </pc:spChg>
        <pc:spChg chg="mod">
          <ac:chgData name="Anja Hofmann" userId="ab0cf3d88aea10ad" providerId="LiveId" clId="{13339894-27EF-4613-B47E-401B28BEE015}" dt="2023-06-05T20:13:08.427" v="450" actId="113"/>
          <ac:spMkLst>
            <pc:docMk/>
            <pc:sldMk cId="2524267276" sldId="263"/>
            <ac:spMk id="4" creationId="{1C6887D6-84E2-A9A9-6690-4C1C4A923403}"/>
          </ac:spMkLst>
        </pc:spChg>
      </pc:sldChg>
      <pc:sldChg chg="addSp delSp modSp new mod modClrScheme chgLayout">
        <pc:chgData name="Anja Hofmann" userId="ab0cf3d88aea10ad" providerId="LiveId" clId="{13339894-27EF-4613-B47E-401B28BEE015}" dt="2023-06-06T18:18:20.699" v="492" actId="1076"/>
        <pc:sldMkLst>
          <pc:docMk/>
          <pc:sldMk cId="1044402347" sldId="264"/>
        </pc:sldMkLst>
        <pc:spChg chg="del mod ord">
          <ac:chgData name="Anja Hofmann" userId="ab0cf3d88aea10ad" providerId="LiveId" clId="{13339894-27EF-4613-B47E-401B28BEE015}" dt="2023-06-06T18:17:51.697" v="453" actId="700"/>
          <ac:spMkLst>
            <pc:docMk/>
            <pc:sldMk cId="1044402347" sldId="264"/>
            <ac:spMk id="2" creationId="{BDFA1DF6-E03A-1470-4C5C-4E38E0AAAACC}"/>
          </ac:spMkLst>
        </pc:spChg>
        <pc:spChg chg="del mod ord">
          <ac:chgData name="Anja Hofmann" userId="ab0cf3d88aea10ad" providerId="LiveId" clId="{13339894-27EF-4613-B47E-401B28BEE015}" dt="2023-06-06T18:17:51.697" v="453" actId="700"/>
          <ac:spMkLst>
            <pc:docMk/>
            <pc:sldMk cId="1044402347" sldId="264"/>
            <ac:spMk id="3" creationId="{E87A2F3F-45BD-5787-6D22-AF9339CD59E5}"/>
          </ac:spMkLst>
        </pc:spChg>
        <pc:spChg chg="mod ord">
          <ac:chgData name="Anja Hofmann" userId="ab0cf3d88aea10ad" providerId="LiveId" clId="{13339894-27EF-4613-B47E-401B28BEE015}" dt="2023-06-06T18:18:20.699" v="492" actId="1076"/>
          <ac:spMkLst>
            <pc:docMk/>
            <pc:sldMk cId="1044402347" sldId="264"/>
            <ac:spMk id="4" creationId="{B81A89C9-CA84-060F-637D-80E6C803F77A}"/>
          </ac:spMkLst>
        </pc:spChg>
        <pc:spChg chg="add mod ord">
          <ac:chgData name="Anja Hofmann" userId="ab0cf3d88aea10ad" providerId="LiveId" clId="{13339894-27EF-4613-B47E-401B28BEE015}" dt="2023-06-06T18:18:05.042" v="489" actId="20577"/>
          <ac:spMkLst>
            <pc:docMk/>
            <pc:sldMk cId="1044402347" sldId="264"/>
            <ac:spMk id="5" creationId="{84482B94-5062-BA3A-226E-2447F46073DF}"/>
          </ac:spMkLst>
        </pc:spChg>
        <pc:spChg chg="add mod ord">
          <ac:chgData name="Anja Hofmann" userId="ab0cf3d88aea10ad" providerId="LiveId" clId="{13339894-27EF-4613-B47E-401B28BEE015}" dt="2023-06-06T18:17:51.697" v="453" actId="700"/>
          <ac:spMkLst>
            <pc:docMk/>
            <pc:sldMk cId="1044402347" sldId="264"/>
            <ac:spMk id="6" creationId="{97CB232B-B8BE-6898-25DC-E1A621A4444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6E57F6F8-6616-47A1-B194-D96F6CF7052B}" type="datetime1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478AE333-9196-4EF2-B292-6C8455C9BC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026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A5D1C4D-0732-415E-BE8F-81F421DBBCB3}" type="datetime1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457E0328-3AB0-4FA3-807A-F6CF31762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69619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alle Dozent*innen des Fachbereichs Gesundheit und Pflege</a:t>
            </a:r>
          </a:p>
          <a:p>
            <a:r>
              <a:rPr lang="de-DE" dirty="0"/>
              <a:t>max. 7 Vertreter*innen der Studierenden aus dem Bereich Pflege (aktuell 2 Personen)</a:t>
            </a:r>
          </a:p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A5D1C4D-0732-415E-BE8F-81F421DBBCB3}" type="datetime1">
              <a:rPr lang="de-DE" smtClean="0"/>
              <a:t>07.06.2023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E0328-3AB0-4FA3-807A-F6CF317627F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26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2226" y="277200"/>
            <a:ext cx="1420655" cy="113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B3083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1692771"/>
          </a:xfrm>
        </p:spPr>
        <p:txBody>
          <a:bodyPr/>
          <a:lstStyle>
            <a:lvl1pPr>
              <a:defRPr>
                <a:solidFill>
                  <a:srgbClr val="005596"/>
                </a:solidFill>
              </a:defRPr>
            </a:lvl1pPr>
            <a:lvl2pPr>
              <a:defRPr>
                <a:solidFill>
                  <a:srgbClr val="005596"/>
                </a:solidFill>
              </a:defRPr>
            </a:lvl2pPr>
            <a:lvl3pPr>
              <a:defRPr>
                <a:solidFill>
                  <a:srgbClr val="005596"/>
                </a:solidFill>
              </a:defRPr>
            </a:lvl3pPr>
            <a:lvl4pPr>
              <a:defRPr>
                <a:solidFill>
                  <a:srgbClr val="005596"/>
                </a:solidFill>
              </a:defRPr>
            </a:lvl4pPr>
            <a:lvl5pPr>
              <a:defRPr>
                <a:solidFill>
                  <a:srgbClr val="005596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12. Juni 2023 ∙ Begrüßung der Erstsemester im Bachelorstudiengang 2023 ∙ Katholische Hochschule Mainz</a:t>
            </a:r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C06BFCC4-F51C-4FF6-B03D-CEB602DDDE4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38"/>
            <a:ext cx="66600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2774" y="275931"/>
            <a:ext cx="1420655" cy="113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192812" cy="333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dirty="0" smtClean="0">
                <a:solidFill>
                  <a:srgbClr val="B30838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de-DE"/>
              <a:t>12. Juni 2023 ∙ Begrüßung der Erstsemester im Bachelorstudiengang 2023 ∙ Katholische Hochschule Mainz</a:t>
            </a:r>
            <a:endParaRPr lang="de-DE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B30838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de-DE" dirty="0"/>
              <a:t>Folie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B3083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F1840"/>
          </a:solidFill>
          <a:latin typeface="Caecilia Roman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5596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5596"/>
          </a:solidFill>
          <a:latin typeface="Trebuchet MS" panose="020B0603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5596"/>
          </a:solidFill>
          <a:latin typeface="Trebuchet MS" panose="020B0603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5596"/>
          </a:solidFill>
          <a:latin typeface="Trebuchet MS" panose="020B0603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005596"/>
          </a:solidFill>
          <a:latin typeface="Trebuchet MS" panose="020B0603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0A31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0A31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0A31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0A316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B7575-B380-40BF-BDFC-DB14CA27201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12. Juni 2023 ∙ Begrüßung der Erstsemester im Bachelorstudiengang 2023 ∙ Katholische Hochschule Mainz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AAD7-D829-400D-B202-744D84A590D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ena.Konrad@students.kh-mz.de" TargetMode="External"/><Relationship Id="rId2" Type="http://schemas.openxmlformats.org/officeDocument/2006/relationships/hyperlink" Target="mailto:Anja.Hofmann@students.kh-mz.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 txBox="1"/>
          <p:nvPr/>
        </p:nvSpPr>
        <p:spPr>
          <a:xfrm>
            <a:off x="179512" y="6461339"/>
            <a:ext cx="8065020" cy="333375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A316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rgbClr val="B30838"/>
                </a:solidFill>
                <a:latin typeface="Trebuchet MS" panose="020B0603020202020204" pitchFamily="34" charset="0"/>
              </a:rPr>
              <a:t>12. Juni 2023 ∙ Begrüßung der Erstsemester im Bachelorstudiengang 2023 ∙ Katholische Hochschule Mainz</a:t>
            </a:r>
          </a:p>
        </p:txBody>
      </p:sp>
      <p:sp>
        <p:nvSpPr>
          <p:cNvPr id="7" name="Titel 33"/>
          <p:cNvSpPr txBox="1"/>
          <p:nvPr/>
        </p:nvSpPr>
        <p:spPr bwMode="auto">
          <a:xfrm>
            <a:off x="706426" y="877992"/>
            <a:ext cx="8284845" cy="306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B30838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F1840"/>
                </a:solidFill>
                <a:latin typeface="Caecilia Roman" pitchFamily="2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Herzlich Willkommen </a:t>
            </a:r>
          </a:p>
        </p:txBody>
      </p:sp>
      <p:pic>
        <p:nvPicPr>
          <p:cNvPr id="8" name="Picture 2" descr="C:\Users\Sandra Bensch\Downloads\DSC0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691" y="3608342"/>
            <a:ext cx="4320480" cy="2435007"/>
          </a:xfrm>
          <a:prstGeom prst="rect">
            <a:avLst/>
          </a:prstGeom>
          <a:noFill/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97313F7-E7CE-2543-C41C-C2F86B93ED06}"/>
              </a:ext>
            </a:extLst>
          </p:cNvPr>
          <p:cNvSpPr txBox="1"/>
          <p:nvPr/>
        </p:nvSpPr>
        <p:spPr>
          <a:xfrm>
            <a:off x="5375836" y="3671684"/>
            <a:ext cx="32403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2400" dirty="0">
                <a:solidFill>
                  <a:srgbClr val="005596"/>
                </a:solidFill>
                <a:latin typeface="Trebuchet MS" panose="020B0603020202020204" pitchFamily="34" charset="0"/>
              </a:rPr>
              <a:t>zur Vorstellung der studentischen Vertreterinnen für den Fachbereich Gesundheit und Pflege</a:t>
            </a: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3106F-159C-8881-F00E-9C3B985D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der studentischen Vertreterinnen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24B32-2FBD-C57F-AFA0-347D8FC3F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3445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Lena Konrad, Gesundheits- und Krankenpflegerin,</a:t>
            </a:r>
          </a:p>
          <a:p>
            <a:pPr marL="0" indent="0">
              <a:buNone/>
            </a:pPr>
            <a:r>
              <a:rPr lang="de-DE" dirty="0"/>
              <a:t>Arbeitet in der generalistischen Pflegeausbildung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Anja Hofmann, Gesundheits- und Krankenpflegerin, </a:t>
            </a:r>
          </a:p>
          <a:p>
            <a:pPr marL="0" indent="0">
              <a:buNone/>
            </a:pPr>
            <a:r>
              <a:rPr lang="de-DE" dirty="0"/>
              <a:t>Arbeitet in der Fort- und Weiterbildung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E087AE-91F0-E12D-5DE1-E2668A4C4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512" y="6464199"/>
            <a:ext cx="8229600" cy="216743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E4676D8-CD93-05EF-7E0E-08EB12301C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340" t="8192" r="17030" b="11530"/>
          <a:stretch/>
        </p:blipFill>
        <p:spPr>
          <a:xfrm>
            <a:off x="7300970" y="4182922"/>
            <a:ext cx="1378496" cy="211683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BFD1C01-794C-2069-AEC7-0100256FF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199384"/>
            <a:ext cx="1432604" cy="211683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0EB8D67-5C24-E2AB-4782-036F6A287C05}"/>
              </a:ext>
            </a:extLst>
          </p:cNvPr>
          <p:cNvSpPr txBox="1"/>
          <p:nvPr/>
        </p:nvSpPr>
        <p:spPr>
          <a:xfrm>
            <a:off x="2339751" y="4365104"/>
            <a:ext cx="4777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2400" dirty="0">
                <a:solidFill>
                  <a:srgbClr val="005596"/>
                </a:solidFill>
                <a:latin typeface="Trebuchet MS" panose="020B0603020202020204" pitchFamily="34" charset="0"/>
              </a:rPr>
              <a:t>3. Mastersemester Pädagogik in Gesundheit und Pflege</a:t>
            </a:r>
          </a:p>
        </p:txBody>
      </p:sp>
    </p:spTree>
    <p:extLst>
      <p:ext uri="{BB962C8B-B14F-4D97-AF65-F5344CB8AC3E}">
        <p14:creationId xmlns:p14="http://schemas.microsoft.com/office/powerpoint/2010/main" val="202556908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E1618-2026-C7A0-D4E9-2D591EC9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Fachbereichskonferenz (FBK)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AAEA0C-0CD8-F929-F898-343FF760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9818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„Die Fachbereichskonferenz berät und entscheidet in Angelegenheiten des Fachbereiches von grundsätzlicher Bedeutung.“ </a:t>
            </a:r>
            <a:r>
              <a:rPr lang="de-DE" sz="1200" dirty="0"/>
              <a:t>(§ 54 Abs. 1, Satzung der Katholischen Fachhochschule Mainz)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Angehörige der FBK</a:t>
            </a:r>
          </a:p>
          <a:p>
            <a:r>
              <a:rPr lang="de-DE" dirty="0"/>
              <a:t>die Professoren und Professorinnen, </a:t>
            </a:r>
          </a:p>
          <a:p>
            <a:r>
              <a:rPr lang="de-DE" dirty="0"/>
              <a:t>Studierende</a:t>
            </a:r>
          </a:p>
          <a:p>
            <a:r>
              <a:rPr lang="de-DE" dirty="0"/>
              <a:t>die Lehrkräfte für besondere Aufgaben sowie die dem Lehrbereich zugeordneten Mitarbeiter und Mitarbeiterinnen in den Praxisreferaten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929237-C8B6-87AD-5D75-489F365647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512" y="6484508"/>
            <a:ext cx="8229600" cy="197708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329838970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B5484-B711-6B2F-00FE-B032257F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 der FBK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464BA6-C379-72EA-9AC0-27E6E7FF4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658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1 Genehmigung des Protokolls </a:t>
            </a:r>
          </a:p>
          <a:p>
            <a:pPr marL="0" indent="0">
              <a:buNone/>
            </a:pPr>
            <a:r>
              <a:rPr lang="de-DE" dirty="0"/>
              <a:t>2 Berichte</a:t>
            </a:r>
          </a:p>
          <a:p>
            <a:pPr marL="0" indent="0">
              <a:buNone/>
            </a:pPr>
            <a:r>
              <a:rPr lang="de-DE" dirty="0"/>
              <a:t>	a. Dekanat</a:t>
            </a:r>
          </a:p>
          <a:p>
            <a:pPr marL="0" indent="0">
              <a:buNone/>
            </a:pPr>
            <a:r>
              <a:rPr lang="de-DE" dirty="0"/>
              <a:t>	b. Kollegium</a:t>
            </a:r>
          </a:p>
          <a:p>
            <a:pPr marL="0" indent="0">
              <a:buNone/>
            </a:pPr>
            <a:r>
              <a:rPr lang="de-DE" dirty="0"/>
              <a:t>	c. Studienberatung/Praxisreferat </a:t>
            </a:r>
          </a:p>
          <a:p>
            <a:pPr marL="0" indent="0">
              <a:buNone/>
            </a:pPr>
            <a:r>
              <a:rPr lang="de-DE" dirty="0"/>
              <a:t>	d. Studierendenvertretung</a:t>
            </a:r>
          </a:p>
          <a:p>
            <a:pPr marL="0" indent="0">
              <a:buNone/>
            </a:pPr>
            <a:r>
              <a:rPr lang="de-DE" dirty="0"/>
              <a:t>3 Aktuelle Themen wie z.B. Lehraufträge, Gesundheit und Belastbarkeit der Studierenden etc.</a:t>
            </a:r>
          </a:p>
          <a:p>
            <a:pPr marL="0" indent="0">
              <a:buNone/>
            </a:pPr>
            <a:r>
              <a:rPr lang="de-DE" dirty="0"/>
              <a:t>4 Sonstiges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BE927B-D16C-38C1-3800-2D2B07C6D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512" y="6468801"/>
            <a:ext cx="7993012" cy="40466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9560986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19683-25E0-4F45-2D00-1B3C2A70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476672"/>
            <a:ext cx="6660000" cy="940966"/>
          </a:xfrm>
        </p:spPr>
        <p:txBody>
          <a:bodyPr/>
          <a:lstStyle/>
          <a:p>
            <a:r>
              <a:rPr lang="de-DE" dirty="0"/>
              <a:t>Aufgaben der Studierendenvertretung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D8A806-B1BD-2D90-322C-D7EDD0E3C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11785"/>
          </a:xfrm>
        </p:spPr>
        <p:txBody>
          <a:bodyPr/>
          <a:lstStyle/>
          <a:p>
            <a:r>
              <a:rPr lang="de-DE" dirty="0"/>
              <a:t>Kontakt zu allen Semestersprecher*innen halten</a:t>
            </a:r>
          </a:p>
          <a:p>
            <a:r>
              <a:rPr lang="de-DE" dirty="0"/>
              <a:t>Semestersprecher*innengruppe bei WhatsApp kontinuierlich pflegen</a:t>
            </a:r>
          </a:p>
          <a:p>
            <a:r>
              <a:rPr lang="de-DE" dirty="0"/>
              <a:t>vor der FBK Themen und Fragen in der Semestersprecher*innengruppe abklären.</a:t>
            </a:r>
          </a:p>
          <a:p>
            <a:r>
              <a:rPr lang="de-DE" dirty="0"/>
              <a:t>nach der FBK Weitergabe der Informationen an die Semestersprecher*innen</a:t>
            </a:r>
          </a:p>
          <a:p>
            <a:r>
              <a:rPr lang="de-DE" dirty="0"/>
              <a:t>Für Fragen von Seiten des Dekanates, Praxisreferats zur Verfügung stehen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8FF5A7-F644-513A-FDA7-6752F384B9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512" y="6476355"/>
            <a:ext cx="7776864" cy="360040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1051808853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9A4A5-FA3D-270B-77FF-D5E13B4F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und Amtszeit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306538-B24F-8453-E7C2-F73B0FA0A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2603790"/>
          </a:xfrm>
        </p:spPr>
        <p:txBody>
          <a:bodyPr/>
          <a:lstStyle/>
          <a:p>
            <a:r>
              <a:rPr lang="de-DE" dirty="0"/>
              <a:t>7 Vertreter*innen der Studierenden aus dem Bereich Pflege (aktuell 2 Personen)</a:t>
            </a:r>
          </a:p>
          <a:p>
            <a:endParaRPr lang="de-DE" dirty="0"/>
          </a:p>
          <a:p>
            <a:r>
              <a:rPr lang="de-DE" dirty="0"/>
              <a:t>Amtszeit: 01.03.2023 - 29.02.2024</a:t>
            </a:r>
          </a:p>
          <a:p>
            <a:endParaRPr lang="de-DE" dirty="0"/>
          </a:p>
          <a:p>
            <a:r>
              <a:rPr lang="de-DE" dirty="0"/>
              <a:t>Nächste Wahl im Januar 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6887D6-84E2-A9A9-6690-4C1C4A9234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387" y="6453336"/>
            <a:ext cx="8507412" cy="404664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252426727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1136-4A38-EA40-1CD1-92EEA8B0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 zu den studentischen Vertreterinnen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80AC1F-C6F6-8307-4F60-832252675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6405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Anja Hofmann </a:t>
            </a:r>
          </a:p>
          <a:p>
            <a:pPr marL="0" indent="0">
              <a:buNone/>
            </a:pPr>
            <a:r>
              <a:rPr lang="pt-BR" dirty="0"/>
              <a:t>E-Mail: </a:t>
            </a:r>
            <a:r>
              <a:rPr lang="pt-BR" dirty="0">
                <a:hlinkClick r:id="rId2"/>
              </a:rPr>
              <a:t>Anja.Hofmann@students.kh-mz.de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Lena Konrad</a:t>
            </a:r>
          </a:p>
          <a:p>
            <a:pPr marL="0" indent="0">
              <a:buNone/>
            </a:pPr>
            <a:r>
              <a:rPr lang="pt-BR" dirty="0"/>
              <a:t>E-Mail: </a:t>
            </a:r>
            <a:r>
              <a:rPr lang="pt-BR" dirty="0">
                <a:hlinkClick r:id="rId3"/>
              </a:rPr>
              <a:t>Lena.Konrad@students.kh-mz.de</a:t>
            </a:r>
            <a:endParaRPr lang="pt-BR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6A1DC2-D9CA-E7E2-1109-AEA1DCA95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9512" y="6446042"/>
            <a:ext cx="7848996" cy="274639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2588920928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6894CD1-55E9-1C83-4246-5328D0273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Haben Sie noch Fragen?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7B8C0537-E9B8-19CF-B192-4A0FD4BCC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6166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B3FCA8-FAF5-BB0F-D82E-911DB6FF7D0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956376" cy="46166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97116216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4482B94-5062-BA3A-226E-2447F4607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Ihre Aufmerksamkeit!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97CB232B-B8BE-6898-25DC-E1A621A44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1A89C9-CA84-060F-637D-80E6C803F77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33772" y="6453336"/>
            <a:ext cx="8676456" cy="404664"/>
          </a:xfrm>
        </p:spPr>
        <p:txBody>
          <a:bodyPr/>
          <a:lstStyle/>
          <a:p>
            <a:pPr>
              <a:defRPr/>
            </a:pPr>
            <a:r>
              <a:rPr lang="de-DE" b="1" dirty="0"/>
              <a:t>12. Juni 2023 ∙ Begrüßung der Erstsemester im Bachelorstudiengang 2023 ∙ Katholische Hochschule Mainz</a:t>
            </a:r>
          </a:p>
        </p:txBody>
      </p:sp>
    </p:spTree>
    <p:extLst>
      <p:ext uri="{BB962C8B-B14F-4D97-AF65-F5344CB8AC3E}">
        <p14:creationId xmlns:p14="http://schemas.microsoft.com/office/powerpoint/2010/main" val="104440234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KFH Powerpoint Vorlage">
  <a:themeElements>
    <a:clrScheme name="!KFH_blan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!KFH_blanko">
      <a:majorFont>
        <a:latin typeface="Caecilia Roman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1400" b="0" i="0" u="none" strike="noStrike" cap="none" normalizeH="0" baseline="0" smtClean="0">
            <a:ln>
              <a:noFill/>
            </a:ln>
            <a:solidFill>
              <a:srgbClr val="0A3162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1400" b="0" i="0" u="none" strike="noStrike" cap="none" normalizeH="0" baseline="0" smtClean="0">
            <a:ln>
              <a:noFill/>
            </a:ln>
            <a:solidFill>
              <a:srgbClr val="0A3162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!KFH_blan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KFH_blank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KFH_blan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KFH_blan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KFH_blan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KFH_blan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KFH_blan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KFH Powerpoint Vorlage</Template>
  <TotalTime>0</TotalTime>
  <Words>405</Words>
  <Application>Microsoft Office PowerPoint</Application>
  <PresentationFormat>Bildschirmpräsentation (4:3)</PresentationFormat>
  <Paragraphs>61</Paragraphs>
  <Slides>9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  <vt:variant>
        <vt:lpstr>Zielgruppenorientierte Präsentationen</vt:lpstr>
      </vt:variant>
      <vt:variant>
        <vt:i4>1</vt:i4>
      </vt:variant>
    </vt:vector>
  </HeadingPairs>
  <TitlesOfParts>
    <vt:vector size="19" baseType="lpstr">
      <vt:lpstr>Arial</vt:lpstr>
      <vt:lpstr>Caecilia Roman</vt:lpstr>
      <vt:lpstr>Calibri</vt:lpstr>
      <vt:lpstr>Calibri Light</vt:lpstr>
      <vt:lpstr>Tahoma</vt:lpstr>
      <vt:lpstr>Trebuchet MS</vt:lpstr>
      <vt:lpstr>KFH Powerpoint Vorlage</vt:lpstr>
      <vt:lpstr>Benutzerdefiniertes Design</vt:lpstr>
      <vt:lpstr>1_Benutzerdefiniertes Design</vt:lpstr>
      <vt:lpstr>PowerPoint-Präsentation</vt:lpstr>
      <vt:lpstr>Vorstellung der studentischen Vertreterinnen</vt:lpstr>
      <vt:lpstr>Die Fachbereichskonferenz (FBK)</vt:lpstr>
      <vt:lpstr>Ablauf der FBK </vt:lpstr>
      <vt:lpstr>Aufgaben der Studierendenvertretung </vt:lpstr>
      <vt:lpstr>Wahl und Amtszeit </vt:lpstr>
      <vt:lpstr>Kontakt zu den studentischen Vertreterinnen</vt:lpstr>
      <vt:lpstr>Haben Sie noch Fragen?</vt:lpstr>
      <vt:lpstr>Vielen Dank für Ihre Aufmerksamkeit!</vt:lpstr>
      <vt:lpstr>Zielgruppenpräsentation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Bensch Sandra KH-Mainz</dc:creator>
  <cp:lastModifiedBy>Maren Ohlde</cp:lastModifiedBy>
  <cp:revision>79</cp:revision>
  <cp:lastPrinted>2023-01-04T21:49:25Z</cp:lastPrinted>
  <dcterms:created xsi:type="dcterms:W3CDTF">2011-10-12T05:49:00Z</dcterms:created>
  <dcterms:modified xsi:type="dcterms:W3CDTF">2023-06-07T07:08:19Z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4521758B0579489DA442392546BFFA8B</vt:lpwstr>
  </property>
  <property fmtid="{D5CDD505-2E9C-101B-9397-08002B2CF9AE}" pid="3" name="KSOProductBuildVer">
    <vt:lpwstr>1031-11.2.0.11440</vt:lpwstr>
  </property>
</Properties>
</file>